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Proposal for The Shift Wave Company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are excited to present our proposal, aiming to connect university students with local organizations for internships and volunteering, bridging the gap between academia and practical experience.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72107"/>
            <a:ext cx="44967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Mission &amp; Vision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Mission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Empower students to navigate the internship process and secure opportunities that enhance professional development.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Vision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To be the leading online platform for internship seekers, simplifying the search process and empowering professionals.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487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Goals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3084" y="3291602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Personalize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Personalize the internship search with advanced algorithms for tailored recommendations.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7962" y="3291602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Simplify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 a user-friendly platform for easy resume creation and internship applications.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0937" y="5310307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Expand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Continuously update the internship database for diverse opportunities.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Features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8768" y="270140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Resume Builder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user-friendly interface for creating a professional resume.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9360" y="4203740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518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Internship Database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comprehensive database of diverse internship opportunities.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621" y="5706070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458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Matching Algorithm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 algorithm to match students with suitable internship programs.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6874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Target Audience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07462"/>
            <a:ext cx="3370064" cy="2353389"/>
          </a:xfrm>
          <a:prstGeom prst="roundRect">
            <a:avLst>
              <a:gd name="adj" fmla="val 424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737253"/>
            <a:ext cx="24050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Campus Students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4217670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Students seeking internships to gain practical experience and skills.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507462"/>
            <a:ext cx="3370064" cy="2353389"/>
          </a:xfrm>
          <a:prstGeom prst="roundRect">
            <a:avLst>
              <a:gd name="adj" fmla="val 424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60018" y="3737253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Educational Institutions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0018" y="456485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Institutions interested in supporting students in their internship search.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507462"/>
            <a:ext cx="3370064" cy="2353389"/>
          </a:xfrm>
          <a:prstGeom prst="roundRect">
            <a:avLst>
              <a:gd name="adj" fmla="val 424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2253" y="37372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Employers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2253" y="4217670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Organizations offering internships and seeking qualified candidates.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2243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Marketing Strategy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Social Media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Engage with the audience on platforms like Facebook and LinkedIn.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Partnerships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Collaborate with institutions and organizations to promote our services.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576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Content Marketing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Create valuable content for internship seekers.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222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Revenue Model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72007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482221" y="46161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Freemium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96589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Basic access for free, premium features for a fee.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672007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926116" y="46161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Sponsored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096589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Employers can sponsor listings for increased visibility.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78218"/>
            <a:ext cx="61280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Timeline &amp; 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005846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4071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794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8768" y="2221111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2280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Months 1-2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70843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Development and testing of the platform.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390947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6817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9360" y="3723442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373034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Months 3-6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21076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Content creation, marketing, and launch of The Shift Wave.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41180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1841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621" y="5225772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23267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Months 7-12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571309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Growth, expansion, and continuous platform improvement.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833199" y="6540579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Shift Wave Company is set to revolutionize the internship application process, promising a brighter future for students and professionals.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2024-02-16T05:22:19Z</dcterms:created>
  <dcterms:modified xsi:type="dcterms:W3CDTF">2024-02-16T05:22:19Z</dcterms:modified>
</cp:coreProperties>
</file>